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BBC60-E6ED-4F65-8D8B-B09091F01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EFCE72-66F7-4458-B357-AEC531094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7D243-80FD-43F7-860C-322E367E9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DC48-F960-41A3-9EC9-5344142EB0F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2D45F-ECDD-41CC-9FC1-85CAC72E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3E6FC-D607-43FB-922F-55EE3705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21A9-E02A-4E93-A6A4-F1990F40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4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B7F44-6BBA-4181-A9E7-1731ECA32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0DCA9-C19C-4EFD-B958-E6826BAAD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B2745-E1EA-4AF9-9EF5-05493DC1D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DC48-F960-41A3-9EC9-5344142EB0F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3F61C-5350-4A8E-96A7-60CA83253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54A99-4EB5-45C6-A78B-BF40C225D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21A9-E02A-4E93-A6A4-F1990F40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0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A33A36-0B38-4AAE-B601-D4327ACCC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42CF6-4D3A-4D39-BAA3-190159626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F3949-F4FF-4AB2-A72C-C83A7B71D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DC48-F960-41A3-9EC9-5344142EB0F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1B1D6-CDAF-4552-878F-3CDBD5DFC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BCA0C-0873-4305-A4FF-AE282905E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21A9-E02A-4E93-A6A4-F1990F40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0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308DF-DC37-48A3-86CA-3CCECB3B6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5C82B-F0E9-41EA-A5D4-C6B27989A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29756-9DEE-40AA-B6FE-B166D7564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DC48-F960-41A3-9EC9-5344142EB0F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CD338-0D0E-44F2-B6C8-3DBB21E8F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74981-FF5B-4D47-B5E9-60F81F76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21A9-E02A-4E93-A6A4-F1990F40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3CC85-19B2-4F77-95D3-6E679DBD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84843-C053-459C-9DED-ACFED0A3A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CED84-3C17-4D53-A45D-AE923DC60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DC48-F960-41A3-9EC9-5344142EB0F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D25AA-FC84-4B23-A653-9C363244E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C5841-6044-4557-B683-9587CD5F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21A9-E02A-4E93-A6A4-F1990F40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9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8E8F5-72C8-4505-B775-9F75599A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3B275-674D-4DF9-AC1A-B45A7E53B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77D7E-0409-4DF2-B8EC-7CAE89F64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FDB02-7988-4C13-B006-28A39C4DD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DC48-F960-41A3-9EC9-5344142EB0F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C86AB-8F3B-46B3-B142-A6FEFD44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25812-6194-452E-8A8F-11D751BC4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21A9-E02A-4E93-A6A4-F1990F40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9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02D74-AB84-41AB-AB2C-1FC2FA872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9C32F-79F6-4C6F-97B4-844C89B6A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C05629-7757-47E0-9C8F-6055E498B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9DF19-27AC-4447-AEE5-69543E2F8F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79825C-27E8-4B1F-8D6F-FAD2BD9971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D91CA1-89E5-49B4-BD6E-DA5C02C3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DC48-F960-41A3-9EC9-5344142EB0F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32BFC5-87D0-47F6-B73F-99FBFE96D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4750B-BDB1-4351-AC1B-AB12A8FB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21A9-E02A-4E93-A6A4-F1990F40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5DBC0-9A1F-4A67-936F-2BFCEDDB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3F0134-8140-4A00-806F-FB3A15D01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DC48-F960-41A3-9EC9-5344142EB0F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262F80-2823-40E0-AB10-4A0D6706A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00AAD3-32F1-4F56-BDD3-7F6B9D469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21A9-E02A-4E93-A6A4-F1990F40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1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9D49F5-ED9D-4F41-9D5A-BECAE480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DC48-F960-41A3-9EC9-5344142EB0F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7C4AF0-F95C-4725-82FD-219F576E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F6C78F-2663-4D79-AEB6-C87324C25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21A9-E02A-4E93-A6A4-F1990F40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8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900C0-4829-4A36-B7DB-3CDDA1E60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B8266-9C20-4D6D-A139-6FCF181BF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ABB926-0EA9-4281-8D15-F158EF1BB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5C43A-12C3-4055-BC5C-0915EB15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DC48-F960-41A3-9EC9-5344142EB0F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98E62-281D-4DCA-9277-271DBB37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70A70-161B-4A39-8C06-2645BD8A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21A9-E02A-4E93-A6A4-F1990F40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4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629CA-2D1D-43BD-8C32-91F7562BC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3CE87-F9C1-496E-A890-8DED137CC4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34F44-B568-48BB-897E-8FC6E8C42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FDE27-356C-41AC-85B3-36F1278BD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DC48-F960-41A3-9EC9-5344142EB0F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58D5E-DC15-4B10-A368-87672064A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DF08E-ED14-4FD8-A1B0-BB091EDB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21A9-E02A-4E93-A6A4-F1990F40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1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DF199F-9CAF-4E83-B7FF-B61A9D98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32F34-1A60-465E-9E63-25B2BF060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502AB-7CDD-4D7B-BE4C-B7F421134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BDC48-F960-41A3-9EC9-5344142EB0F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6D796-68AA-426D-9B64-07687B6A7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A06A7-AB80-483D-BC4D-C8E0D9A7F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21A9-E02A-4E93-A6A4-F1990F40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3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0F67-E693-4519-981B-BABAEB79BB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Introduction to Public Policy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1EA88-6DDD-47E1-973A-B12B0C37FB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Book:</a:t>
            </a:r>
          </a:p>
          <a:p>
            <a:r>
              <a:rPr lang="en-US" dirty="0"/>
              <a:t>An Introduction to the Policy Process: Theories, Concepts, and Models of Public Policy Making by Thomas. A. Birkland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12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8274B-1B14-45A0-9B32-BE1A6110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Agenda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B2690-F31B-408F-AA6C-AD0197B34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The process by which problems and alternative solutions gain or lose public and elite attention</a:t>
            </a:r>
          </a:p>
        </p:txBody>
      </p:sp>
    </p:spTree>
    <p:extLst>
      <p:ext uri="{BB962C8B-B14F-4D97-AF65-F5344CB8AC3E}">
        <p14:creationId xmlns:p14="http://schemas.microsoft.com/office/powerpoint/2010/main" val="210383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9BD9C-C7B7-4D23-9508-B97B34E92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3B7CB-FB9C-4BD5-B242-853E92771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Levels of the agenda: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Agenda Universe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Systemic Agenda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Institutional Agenda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Decision Agenda</a:t>
            </a:r>
          </a:p>
        </p:txBody>
      </p:sp>
    </p:spTree>
    <p:extLst>
      <p:ext uri="{BB962C8B-B14F-4D97-AF65-F5344CB8AC3E}">
        <p14:creationId xmlns:p14="http://schemas.microsoft.com/office/powerpoint/2010/main" val="1840061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A98E4-43FD-4CFE-99CE-FC5D62BF3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 Setting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0BA7A-A090-4B8D-A114-27982D523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 Universe:</a:t>
            </a:r>
          </a:p>
          <a:p>
            <a:endParaRPr lang="en-US" dirty="0"/>
          </a:p>
          <a:p>
            <a:r>
              <a:rPr lang="en-US" dirty="0"/>
              <a:t>The list of all the possible ideas that could ever be advanced in any society</a:t>
            </a:r>
          </a:p>
        </p:txBody>
      </p:sp>
    </p:spTree>
    <p:extLst>
      <p:ext uri="{BB962C8B-B14F-4D97-AF65-F5344CB8AC3E}">
        <p14:creationId xmlns:p14="http://schemas.microsoft.com/office/powerpoint/2010/main" val="58807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0759-B5B1-41F3-B4E1-D6CC611E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 Setting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80CF7-7213-44DA-9E75-50839B115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Systemic Agenda:</a:t>
            </a:r>
          </a:p>
          <a:p>
            <a:endParaRPr lang="en-US" sz="3200" dirty="0"/>
          </a:p>
          <a:p>
            <a:r>
              <a:rPr lang="en-US" sz="3200" dirty="0"/>
              <a:t>Any issue, problem or idea that could possibly be considered by participants in the policy process.</a:t>
            </a:r>
          </a:p>
        </p:txBody>
      </p:sp>
    </p:spTree>
    <p:extLst>
      <p:ext uri="{BB962C8B-B14F-4D97-AF65-F5344CB8AC3E}">
        <p14:creationId xmlns:p14="http://schemas.microsoft.com/office/powerpoint/2010/main" val="3296886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11F63-A376-4E0B-891E-C3463E71A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 Setting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870FF-1A23-4864-B16D-BCEC81F1B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Institutional Agenda:</a:t>
            </a:r>
          </a:p>
          <a:p>
            <a:endParaRPr lang="en-US" sz="3400" dirty="0"/>
          </a:p>
          <a:p>
            <a:r>
              <a:rPr lang="en-US" sz="3400" dirty="0"/>
              <a:t>The list of issues that is currently being considered by a governmental institution such as </a:t>
            </a:r>
            <a:r>
              <a:rPr lang="en-US" sz="3400" dirty="0" err="1"/>
              <a:t>as</a:t>
            </a:r>
            <a:r>
              <a:rPr lang="en-US" sz="3400" dirty="0"/>
              <a:t> agency, a legislature or a court</a:t>
            </a:r>
          </a:p>
        </p:txBody>
      </p:sp>
    </p:spTree>
    <p:extLst>
      <p:ext uri="{BB962C8B-B14F-4D97-AF65-F5344CB8AC3E}">
        <p14:creationId xmlns:p14="http://schemas.microsoft.com/office/powerpoint/2010/main" val="189192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6FF33-D78F-4650-BDF8-6A3B9B00D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 Setting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C4B95-8ED3-407F-AF28-0BCA33D36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Decision Agenda:</a:t>
            </a:r>
          </a:p>
          <a:p>
            <a:endParaRPr lang="en-US" sz="3200" dirty="0"/>
          </a:p>
          <a:p>
            <a:r>
              <a:rPr lang="en-US" sz="3200" dirty="0"/>
              <a:t>The agenda that contains items that are about to be acted upon by a governmental body such as bills, court cases or regulations</a:t>
            </a:r>
          </a:p>
        </p:txBody>
      </p:sp>
    </p:spTree>
    <p:extLst>
      <p:ext uri="{BB962C8B-B14F-4D97-AF65-F5344CB8AC3E}">
        <p14:creationId xmlns:p14="http://schemas.microsoft.com/office/powerpoint/2010/main" val="1095383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Introduction to Public Policy</vt:lpstr>
      <vt:lpstr>Agenda Setting</vt:lpstr>
      <vt:lpstr>Agenda Setting</vt:lpstr>
      <vt:lpstr>Agenda Setting</vt:lpstr>
      <vt:lpstr>Agenda Setting</vt:lpstr>
      <vt:lpstr>Agenda Setting</vt:lpstr>
      <vt:lpstr>Agenda Setting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Public Policy</dc:title>
  <dc:creator>Ms. Mahnoor Farooq</dc:creator>
  <cp:lastModifiedBy>Ms. Mahnoor Farooq</cp:lastModifiedBy>
  <cp:revision>4</cp:revision>
  <dcterms:created xsi:type="dcterms:W3CDTF">2020-09-06T08:52:02Z</dcterms:created>
  <dcterms:modified xsi:type="dcterms:W3CDTF">2020-09-06T09:43:30Z</dcterms:modified>
</cp:coreProperties>
</file>